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D4726-5F6A-4647-9FFD-0FCCAE1786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78215E-CF8B-4F1A-92E9-DD472DB006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7B55C-004E-4CE5-B6EF-EFBF4C1E3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7C4FC-BC5D-4D0A-A2FF-91A7E37AB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384E-3C59-44F9-BE7C-1957C3A5C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321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95757-95A6-4760-86A7-4F5CDC154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F63B04-B7AB-4282-BFDF-5655A2FB6C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52ABA-59E8-491A-8BB8-45F2E521F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F178E-1E97-4889-BCCA-E890052DE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32769-69EA-4643-9590-D55A4D7CA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811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A9FB5C-6F5C-479E-BF0D-0340F39D22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05FA9-B78B-4F3D-8BCC-4F77F2A1CD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4EECE-B28A-4A92-AE95-461CBC753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2108A-5F38-428E-BAE8-8AD84FC1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5F28F-4B52-4F42-956B-0D2D62D76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74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F52BC-478C-4543-9405-BBA3A9F81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9EA35-8B60-42E3-82ED-1A8C8FBCA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F2012-07E5-4C44-AD81-652B3064C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BCA02-AE62-4812-BAD1-02DB997EB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81656-5BFF-49E7-8AE0-AC9561A9D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53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BA42E-3E11-42F9-895F-E8D515F92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E78664-2B19-4945-A4CC-4DBDE8D5B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2A015-0CF9-4243-AF41-CA3FFD0AD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628B9-6698-4F14-94E7-DE5863395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4FD55-F6E4-4B29-86F9-F260EEBFE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15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A6643-36EF-4925-91B4-16BDE8B61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BE66A-A06C-49CD-B993-19DF0EAA90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8E5D3B-02B6-4ABC-BB61-783450F586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B71BEA-D157-42FE-AECE-6C087C9D3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157967-CD8A-402B-987D-2B012A9A5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C3907E-A48B-403C-9A92-5738BC05B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20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0BA69-5D30-4B46-91C8-E3A6A6C02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B7A393-C8B3-4055-B50D-91CEF6A185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BE8343-8D44-479F-A85C-EC79D25F6D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09C875-3C25-4F57-886F-8DF6A15BDB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2F0FA0-8122-4C00-8D51-28D768021A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4B8CCD-A81C-47E7-BAAC-71446AAE5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8AB73F-A2CB-4DE2-999D-472B97487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3A2BCB-15E9-41F6-B7C2-18A7707DE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30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DBB88-A258-4D8B-996F-874DE8F4E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89C08A-3E5B-4CB1-9DB1-4854CD2DF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AD201-AABB-4BD7-8477-3E8BA28D3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8C991C-A4A9-4C43-AE46-B7895CEFD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81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BF810E-62F2-4E98-9DC3-E656E3591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FAE342-2EC9-4A02-8C99-7A8CBE179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73FEA2-5AA5-4080-BFF4-381F5FA3D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791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02C15-431A-43E6-9CF0-59931CB3B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58F94-9D40-4BC6-A124-3EF38F62F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D2E662-BB43-455F-A50E-7A688A264F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535CB-A791-4BC4-832C-CE3C07351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12F1BD-3F76-4FCF-85E3-911F4A3CE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A2CF31-841B-4CB0-93C4-49DB1EB8A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32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DDF11-0E6D-45E4-B249-066D5BFF5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3AA18A-D547-4CBD-BDBA-E258E453F6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5F59D-AD70-4AE3-AC0A-73F68D499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B374F2-1018-472D-B760-A715BDEE3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EA02D1-F3EA-4F3B-8B26-3E53035CD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34E7F-4805-47FE-A55A-A2AEDD2D4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551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249FFF-6C54-435B-8E47-CAA078561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0B353-1CC1-4524-9749-17CD5FB57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56AE0-4478-4D83-BBEF-AAE29BFA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7E950-FD92-4C86-A855-80D148C9AF0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63E3B-2C74-4376-B258-B5A00EFD52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67FAA-6E1E-49DB-B821-F215ACD41B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19670-16A7-4C1F-A88C-240646FF6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89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-resources.s3.amazonaws.com/uploads/entries/document/3614/RWMHbilingualartwork_landscape.JPG">
            <a:extLst>
              <a:ext uri="{FF2B5EF4-FFF2-40B4-BE49-F238E27FC236}">
                <a16:creationId xmlns:a16="http://schemas.microsoft.com/office/drawing/2014/main" id="{8182BE07-744E-468B-89CB-5B4A077648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0"/>
            <a:ext cx="9575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88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5FBA1C603EEA499CBF596389E140D1" ma:contentTypeVersion="15" ma:contentTypeDescription="Create a new document." ma:contentTypeScope="" ma:versionID="df08b32d9cf8bd240d063767fa83860e">
  <xsd:schema xmlns:xsd="http://www.w3.org/2001/XMLSchema" xmlns:xs="http://www.w3.org/2001/XMLSchema" xmlns:p="http://schemas.microsoft.com/office/2006/metadata/properties" xmlns:ns2="88329ebe-eddf-4a13-9155-b00765335f16" xmlns:ns3="d3493080-8355-45f9-82a1-ed57c908bae9" targetNamespace="http://schemas.microsoft.com/office/2006/metadata/properties" ma:root="true" ma:fieldsID="59c3d6e9679435f3a4d6e3713b107379" ns2:_="" ns3:_="">
    <xsd:import namespace="88329ebe-eddf-4a13-9155-b00765335f16"/>
    <xsd:import namespace="d3493080-8355-45f9-82a1-ed57c908bae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329ebe-eddf-4a13-9155-b00765335f1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493080-8355-45f9-82a1-ed57c908ba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6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430AB4-DD27-4491-9691-6B182E0BDC73}"/>
</file>

<file path=customXml/itemProps2.xml><?xml version="1.0" encoding="utf-8"?>
<ds:datastoreItem xmlns:ds="http://schemas.openxmlformats.org/officeDocument/2006/customXml" ds:itemID="{45DAD1D4-B9FC-4DD7-B384-6A3C32FE4D1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882EC7-D346-4B43-B2B4-1435157A2E4F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d3493080-8355-45f9-82a1-ed57c908bae9"/>
    <ds:schemaRef ds:uri="88329ebe-eddf-4a13-9155-b00765335f16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Georgia Newman</dc:creator>
  <cp:lastModifiedBy>Georgia Newman</cp:lastModifiedBy>
  <cp:revision>1</cp:revision>
  <dcterms:created xsi:type="dcterms:W3CDTF">2019-06-19T11:55:47Z</dcterms:created>
  <dcterms:modified xsi:type="dcterms:W3CDTF">2019-06-19T11:57:27Z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0x010100605FBA1C603EEA499CBF596389E140D1</vt:lpwstr>
  </property>
</Properties>
</file>